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7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1" autoAdjust="0"/>
  </p:normalViewPr>
  <p:slideViewPr>
    <p:cSldViewPr>
      <p:cViewPr>
        <p:scale>
          <a:sx n="82" d="100"/>
          <a:sy n="82" d="100"/>
        </p:scale>
        <p:origin x="-768" y="-11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4EA464-75B9-4EC5-8B2D-B508FD39EA3A}" type="datetimeFigureOut">
              <a:rPr kumimoji="1" lang="ja-JP" altLang="en-US" smtClean="0"/>
              <a:t>2025/2/23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7F7E30-AE16-4128-A10C-D19F2F1A2A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3906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5346" y="6736727"/>
            <a:ext cx="4227758" cy="117615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4494A-078D-42C1-9372-DE20FD3360F4}" type="datetimeFigureOut">
              <a:rPr kumimoji="1" lang="ja-JP" altLang="en-US" smtClean="0"/>
              <a:t>2025/2/23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6ACE-4A1B-41D7-BEB3-AF2A49653ED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3186" y="4176388"/>
            <a:ext cx="5381513" cy="2390889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28750" y="975359"/>
            <a:ext cx="4800600" cy="463296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4494A-078D-42C1-9372-DE20FD3360F4}" type="datetimeFigureOut">
              <a:rPr kumimoji="1" lang="ja-JP" altLang="en-US" smtClean="0"/>
              <a:t>2025/2/23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6ACE-4A1B-41D7-BEB3-AF2A49653E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9" y="502023"/>
            <a:ext cx="1543050" cy="6984452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93085" y="975360"/>
            <a:ext cx="3621965" cy="652630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4494A-078D-42C1-9372-DE20FD3360F4}" type="datetimeFigureOut">
              <a:rPr kumimoji="1" lang="ja-JP" altLang="en-US" smtClean="0"/>
              <a:t>2025/2/23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6ACE-4A1B-41D7-BEB3-AF2A49653E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4494A-078D-42C1-9372-DE20FD3360F4}" type="datetimeFigureOut">
              <a:rPr kumimoji="1" lang="ja-JP" altLang="en-US" smtClean="0"/>
              <a:t>2025/2/23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6ACE-4A1B-41D7-BEB3-AF2A49653ED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857250" y="975360"/>
            <a:ext cx="4800600" cy="46329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896" y="2896864"/>
            <a:ext cx="4475000" cy="3231128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828" y="6143348"/>
            <a:ext cx="4477871" cy="111394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4494A-078D-42C1-9372-DE20FD3360F4}" type="datetimeFigureOut">
              <a:rPr kumimoji="1" lang="ja-JP" altLang="en-US" smtClean="0"/>
              <a:t>2025/2/23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6ACE-4A1B-41D7-BEB3-AF2A49653E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4494A-078D-42C1-9372-DE20FD3360F4}" type="datetimeFigureOut">
              <a:rPr kumimoji="1" lang="ja-JP" altLang="en-US" smtClean="0"/>
              <a:t>2025/2/23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6ACE-4A1B-41D7-BEB3-AF2A49653ED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57249" y="975359"/>
            <a:ext cx="2510028" cy="46329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975360"/>
            <a:ext cx="2510028" cy="46329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7335" y="1867103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5477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1865376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4494A-078D-42C1-9372-DE20FD3360F4}" type="datetimeFigureOut">
              <a:rPr kumimoji="1" lang="ja-JP" altLang="en-US" smtClean="0"/>
              <a:t>2025/2/23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6ACE-4A1B-41D7-BEB3-AF2A49653ED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4494A-078D-42C1-9372-DE20FD3360F4}" type="datetimeFigureOut">
              <a:rPr kumimoji="1" lang="ja-JP" altLang="en-US" smtClean="0"/>
              <a:t>2025/2/23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6ACE-4A1B-41D7-BEB3-AF2A49653E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4494A-078D-42C1-9372-DE20FD3360F4}" type="datetimeFigureOut">
              <a:rPr kumimoji="1" lang="ja-JP" altLang="en-US" smtClean="0"/>
              <a:t>2025/2/23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6ACE-4A1B-41D7-BEB3-AF2A49653E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322" y="2946401"/>
            <a:ext cx="2727064" cy="1677991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5137" y="975360"/>
            <a:ext cx="3012814" cy="6526307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824" y="4663736"/>
            <a:ext cx="2541495" cy="28526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4494A-078D-42C1-9372-DE20FD3360F4}" type="datetimeFigureOut">
              <a:rPr kumimoji="1" lang="ja-JP" altLang="en-US" smtClean="0"/>
              <a:t>2025/2/23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6ACE-4A1B-41D7-BEB3-AF2A49653E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56381" y="1524000"/>
            <a:ext cx="3086100" cy="4170408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415" y="1347315"/>
            <a:ext cx="2770586" cy="288402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4494A-078D-42C1-9372-DE20FD3360F4}" type="datetimeFigureOut">
              <a:rPr kumimoji="1" lang="ja-JP" altLang="en-US" smtClean="0"/>
              <a:t>2025/2/23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6ACE-4A1B-41D7-BEB3-AF2A49653ED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451" y="5952561"/>
            <a:ext cx="4787654" cy="1524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807200"/>
            <a:ext cx="6858000" cy="23368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6807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502440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4967" y="5829557"/>
            <a:ext cx="4884383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6347"/>
            <a:ext cx="4800600" cy="4632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29150" y="8229601"/>
            <a:ext cx="18859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614494A-078D-42C1-9372-DE20FD3360F4}" type="datetimeFigureOut">
              <a:rPr kumimoji="1" lang="ja-JP" altLang="en-US" smtClean="0"/>
              <a:t>2025/2/23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" y="8229601"/>
            <a:ext cx="251460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0" y="8229601"/>
            <a:ext cx="1371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276ACE-4A1B-41D7-BEB3-AF2A49653E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kumimoji="1"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750225" y="179512"/>
            <a:ext cx="5357556" cy="14773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Zip</a:t>
            </a:r>
            <a:r>
              <a:rPr lang="ja-JP" alt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オンステージ</a:t>
            </a:r>
            <a:endParaRPr lang="en-US" altLang="ja-JP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en-US" altLang="ja-JP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3/2</a:t>
            </a:r>
            <a:r>
              <a:rPr lang="ja-JP" altLang="en-US" sz="3600" b="1" cap="none" spc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共済ホールにて開催</a:t>
            </a:r>
            <a:endParaRPr lang="ja-JP" altLang="en-US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026" name="Picture 2" descr="\\192.168.3.113\pegns\excel\h\地原\SAT_335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248" y="6300192"/>
            <a:ext cx="3600400" cy="2400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SIN\Desktop\SAT_148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711" y="1930634"/>
            <a:ext cx="2952329" cy="1778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SIN\Desktop\TSK_7849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106" y="3563888"/>
            <a:ext cx="4285807" cy="1954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SIN\Desktop\TSK_776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63" y="5364088"/>
            <a:ext cx="4163750" cy="1615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313844"/>
      </p:ext>
    </p:extLst>
  </p:cSld>
  <p:clrMapOvr>
    <a:masterClrMapping/>
  </p:clrMapOvr>
</p:sld>
</file>

<file path=ppt/theme/theme1.xml><?xml version="1.0" encoding="utf-8"?>
<a:theme xmlns:a="http://schemas.openxmlformats.org/drawingml/2006/main" name="スリップストリーム">
  <a:themeElements>
    <a:clrScheme name="スリップストリーム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スリップストリーム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スリップストリーム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139</TotalTime>
  <Words>7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スリップストリーム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SIN</dc:creator>
  <cp:lastModifiedBy>SIN</cp:lastModifiedBy>
  <cp:revision>18</cp:revision>
  <dcterms:created xsi:type="dcterms:W3CDTF">2023-10-28T06:28:24Z</dcterms:created>
  <dcterms:modified xsi:type="dcterms:W3CDTF">2025-02-23T09:29:50Z</dcterms:modified>
</cp:coreProperties>
</file>